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61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5CE8ECB-181A-4B62-B114-88737E654D62}" type="datetimeFigureOut">
              <a:rPr lang="en-US" smtClean="0"/>
              <a:t>6/12/2013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3862" y="5334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Comment était le lycée?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Dans</a:t>
            </a:r>
            <a:r>
              <a:rPr lang="en-US" sz="3200" dirty="0" smtClean="0"/>
              <a:t> </a:t>
            </a:r>
            <a:r>
              <a:rPr lang="en-US" sz="3200" dirty="0" smtClean="0"/>
              <a:t>le cahier de composition: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091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843" y="12192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Quels cours/profs est-ce que tu aimais le mieux et pourquoi?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Dans</a:t>
            </a:r>
            <a:r>
              <a:rPr lang="en-US" sz="3200" dirty="0" smtClean="0"/>
              <a:t> le cahier de composition: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6471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0668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Qu’est-ce que tu as fait d’important pendant que tu étais au lycée?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Dans</a:t>
            </a:r>
            <a:r>
              <a:rPr lang="en-US" sz="3200" dirty="0" smtClean="0"/>
              <a:t> le cahier de composition: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341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0668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Qu’est-ce que tu as fait pendant que tu étais à l’université?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Dans</a:t>
            </a:r>
            <a:r>
              <a:rPr lang="en-US" sz="3200" dirty="0" smtClean="0"/>
              <a:t> le cahier de composition: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722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0668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Qu’est-ce que tu vas faire quand tu as ton diplôme de l’université?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Dans</a:t>
            </a:r>
            <a:r>
              <a:rPr lang="en-US" sz="3200" dirty="0" smtClean="0"/>
              <a:t> le cahier de composition: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7505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0668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Où est-ce que tu vas habiter après l’université</a:t>
            </a:r>
            <a:r>
              <a:rPr lang="fr-FR" sz="3600" dirty="0" smtClean="0"/>
              <a:t>?  Qu’est-ce que tu veux être?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7315200" cy="13716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Dans</a:t>
            </a:r>
            <a:r>
              <a:rPr lang="en-US" sz="3200" dirty="0" smtClean="0"/>
              <a:t> le cahier de composition: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3660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119</TotalTime>
  <Words>105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Oriel</vt:lpstr>
      <vt:lpstr>Comment était le lycée?</vt:lpstr>
      <vt:lpstr>Quels cours/profs est-ce que tu aimais le mieux et pourquoi?</vt:lpstr>
      <vt:lpstr>Qu’est-ce que tu as fait d’important pendant que tu étais au lycée?</vt:lpstr>
      <vt:lpstr>Qu’est-ce que tu as fait pendant que tu étais à l’université?</vt:lpstr>
      <vt:lpstr>Qu’est-ce que tu vas faire quand tu as ton diplôme de l’université?</vt:lpstr>
      <vt:lpstr>Où est-ce que tu vas habiter après l’université?  Qu’est-ce que tu veux être?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Qu’est-ce que tu vas faire après l’école aujourd'hui?</dc:title>
  <dc:creator>Danielle Berndt</dc:creator>
  <cp:lastModifiedBy>Danielle Berndt</cp:lastModifiedBy>
  <cp:revision>11</cp:revision>
  <dcterms:created xsi:type="dcterms:W3CDTF">2013-06-10T10:26:46Z</dcterms:created>
  <dcterms:modified xsi:type="dcterms:W3CDTF">2013-06-12T11:38:14Z</dcterms:modified>
</cp:coreProperties>
</file>